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Operating System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operating system is a program that acts as an interface between the software and the computer hardware.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integrated set of specialized programs used to manage overall resources and operations of the computer.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specialized software that controls and monitors the execution of all other programs that reside in the computer, including application programs and other system software.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erating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124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24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Operating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the operating system are −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the computer system convenient to use in an efficient manner.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hide the details of the hardware resources from the users.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users a convenient interface to use the computer system.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act as an intermediary between the hardware and its users, making it easier for the users to access and use other resources.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manage the resources of a computer system.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track of who is using which resource, granting resource requests, and mediating conflicting requests from different programs and users.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efficient and fair sharing of resources among users and programs.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3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Operating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Management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track of the primary memory, i.e. what part of it is in use by whom, what part is not in use, etc. and allocates the memory when a process or program requests it.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Management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Allocates the processor (CPU) to a process and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deallocates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processor when it is no longer required.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Management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track of all the devices. This is also called I/O controller that decides which process gets the device, when, and for how much time.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Management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58368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Allocates and de-allocates the resources and decides who gets the resources.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unauthorized access to programs and data by means of passwords and other similar techniques.</a:t>
            </a: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Operating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Accounting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track of time and resources used by various jobs and/or users.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Over System Performance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delays between the request for a service and from the system.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the Operators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may take place via the console of the computer in the form of instructions. The Operating System acknowledges the same, does the corresponding action, and informs the operation by a display screen.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Error-detecting Aids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dumps, traces, error messages, and other debugging and error-detecting methods.</a:t>
            </a: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Between Other Software and Users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3504" lvl="2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and assignment of compilers, interpreters, assemblers, and other software to the various users of the computer systems.</a:t>
            </a: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08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743</TotalTime>
  <Words>203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Operating System</vt:lpstr>
      <vt:lpstr>Operating System</vt:lpstr>
      <vt:lpstr>PowerPoint Presentation</vt:lpstr>
      <vt:lpstr>Objectives of Operating System</vt:lpstr>
      <vt:lpstr>Characteristics of Operating System</vt:lpstr>
      <vt:lpstr>Characteristics of Operating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ismail - [2010]</cp:lastModifiedBy>
  <cp:revision>290</cp:revision>
  <dcterms:created xsi:type="dcterms:W3CDTF">2015-09-13T05:42:29Z</dcterms:created>
  <dcterms:modified xsi:type="dcterms:W3CDTF">2020-05-05T03:26:45Z</dcterms:modified>
</cp:coreProperties>
</file>